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24" r:id="rId2"/>
    <p:sldId id="413" r:id="rId3"/>
    <p:sldId id="392" r:id="rId4"/>
    <p:sldId id="422" r:id="rId5"/>
    <p:sldId id="370" r:id="rId6"/>
    <p:sldId id="354" r:id="rId7"/>
    <p:sldId id="391" r:id="rId8"/>
    <p:sldId id="326" r:id="rId9"/>
    <p:sldId id="423" r:id="rId10"/>
    <p:sldId id="382" r:id="rId11"/>
    <p:sldId id="334" r:id="rId12"/>
    <p:sldId id="385" r:id="rId13"/>
    <p:sldId id="376" r:id="rId14"/>
    <p:sldId id="330" r:id="rId15"/>
    <p:sldId id="386" r:id="rId16"/>
    <p:sldId id="320" r:id="rId17"/>
    <p:sldId id="387" r:id="rId18"/>
    <p:sldId id="384" r:id="rId19"/>
    <p:sldId id="375" r:id="rId20"/>
    <p:sldId id="43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3554" autoAdjust="0"/>
  </p:normalViewPr>
  <p:slideViewPr>
    <p:cSldViewPr showGuides="1">
      <p:cViewPr varScale="1">
        <p:scale>
          <a:sx n="93" d="100"/>
          <a:sy n="93" d="100"/>
        </p:scale>
        <p:origin x="1656" y="90"/>
      </p:cViewPr>
      <p:guideLst>
        <p:guide orient="horz" pos="164"/>
        <p:guide orient="horz" pos="4110"/>
        <p:guide orient="horz" pos="1956"/>
        <p:guide orient="horz" pos="3793"/>
        <p:guide orient="horz" pos="1865"/>
        <p:guide orient="horz" pos="3657"/>
        <p:guide orient="horz" pos="2251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49"/>
        <p:guide pos="249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7041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3097A276-8572-4C1E-9F96-D7E95C2F7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AD63F1EB-8006-46D1-8AE8-13A709A7C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7745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2222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8970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C15BB2-A352-48EE-B8D3-FDDE0ABD11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3485"/>
            <a:ext cx="8642350" cy="5542004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2521829"/>
            <a:ext cx="401345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Genug zum Leben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trotz Klimawandel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730441"/>
            <a:ext cx="35643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Bangladesch</a:t>
            </a:r>
          </a:p>
        </p:txBody>
      </p:sp>
    </p:spTree>
    <p:extLst>
      <p:ext uri="{BB962C8B-B14F-4D97-AF65-F5344CB8AC3E}">
        <p14:creationId xmlns:p14="http://schemas.microsoft.com/office/powerpoint/2010/main" val="594587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74155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Anfangs wies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Aklima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Begum das Hilfeangebot von CCDB ab. Doch schließlich fasste sie Vertrauen: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Wendepunkt in ihrem Leben.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F618DA-33C1-4ADA-B8A9-25E1CC2A0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8642350" cy="55477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CCDB-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Mitarbeitende brachten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neues, salzresistentes Saatgut.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ier Monate später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konnte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Aklima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ersten Reis ernten. 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804BBB-471F-4340-817C-43BDEA903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39" y="274855"/>
            <a:ext cx="4241524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D9C6B32-4B77-4433-8A0B-31A132E53C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39" y="3105150"/>
            <a:ext cx="4249132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5DB638-E28D-4C3A-8CF2-1F76554D4A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8" cy="55602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Mitarbeitenden installierten vor ihrem Haus einen Regenwassertank mit einem Filter, so dass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Familie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immer sauberes Trinkwasser hat.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5A7A94-0955-43EA-BD62-1C5BA1BB3B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38" y="259031"/>
            <a:ext cx="4238625" cy="55464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6A27B9-BB9B-4258-BA64-F9A90FE8FD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333" y="260350"/>
            <a:ext cx="423862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093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ließen außerdem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ganz in der Nähe ein Schutzhaus aus Beton errichten. Wenn ein Sturm droht, retten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 die Menschen dorthin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CE232D-EDD1-4774-8D4F-72BE69F36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3798"/>
            <a:ext cx="6445250" cy="55416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5155A4-F214-4000-9F8B-7F9D1A1D94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20526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sie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zeigten,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sie trotz des Salzes im Boden Gemüse anbauen können, indem sie die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Töpfe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aufhängen oder auf Bänke stellen.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2DC8ED-76B6-4B79-B987-BC1E94EC2E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265732" y="260349"/>
            <a:ext cx="4234831" cy="55555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0633D2-65BC-4A15-BB38-77215BCDE1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54975"/>
            <a:ext cx="4249737" cy="55505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 erntet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Aklima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Begum in ihrem Hoch-Garten fast jeden Tag Okra-schoten, Auberginen, Spinat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und viele andere Gemüsesorten.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E3169A-55C6-4250-96F1-470F5324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2350" cy="55451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Einen Teil der Ernte und der Eier ihrer Hühner kann sie verkaufen. So kann sie etwas Geld zurücklegen für die Mitgift ihrer Tochter.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8480F1-F869-4FD5-8F73-BD5B70A07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9275"/>
            <a:ext cx="4249739" cy="55362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0504C7-1484-4D0A-B283-799D7C62D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6" y="269275"/>
            <a:ext cx="4249739" cy="55362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Seit zwei Jahren unterstützt sie die Leute in der </a:t>
            </a:r>
            <a:r>
              <a:rPr lang="de-DE" sz="1800" b="0" spc="-2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Nachbarschaft. Sie </a:t>
            </a:r>
            <a:r>
              <a:rPr lang="de-DE" sz="1800" b="0" spc="-2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de-DE" sz="1800" b="0" spc="-2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-sammeln </a:t>
            </a:r>
            <a:r>
              <a:rPr lang="de-DE" sz="1800" b="0" spc="-2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sich </a:t>
            </a:r>
            <a:r>
              <a:rPr lang="de-DE" sz="1800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vor ihrer Hütte</a:t>
            </a:r>
            <a:r>
              <a:rPr lang="de-DE" sz="1800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DE" sz="1800" b="0" spc="-2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Aklima</a:t>
            </a:r>
            <a:r>
              <a:rPr lang="de-DE" sz="1800" b="0" spc="-2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erklärt, </a:t>
            </a:r>
            <a:r>
              <a:rPr lang="de-DE" sz="1800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was sie </a:t>
            </a:r>
            <a:r>
              <a:rPr lang="de-DE" sz="1800" b="0" spc="-2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gelernt </a:t>
            </a:r>
            <a:r>
              <a:rPr lang="de-DE" sz="1800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hat.</a:t>
            </a:r>
            <a:endParaRPr lang="de-DE" sz="1800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3E6EFA-2BCF-4683-B0CB-C53F0F9FCA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576" y="260350"/>
            <a:ext cx="864072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5977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Ihre wichtigste Erkenntnis: „Wissen ist unsere Zukunft. Und auch die Mädchen müssen lernen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79BD9C-ED17-4DBA-B6E6-45EFA3124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9884"/>
            <a:ext cx="8642350" cy="55356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spc="-2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Christian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Commission</a:t>
            </a:r>
            <a:r>
              <a:rPr lang="de-DE" b="0" spc="-2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for</a:t>
            </a:r>
            <a:r>
              <a:rPr lang="de-DE" b="0" spc="-2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Development in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Bangladesh</a:t>
            </a:r>
            <a:r>
              <a:rPr lang="de-DE" b="0" spc="-2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(CCDB)</a:t>
            </a:r>
            <a:r>
              <a:rPr lang="en-US" b="0" i="0" u="none" strike="noStrike" baseline="0" dirty="0"/>
              <a:t> </a:t>
            </a:r>
            <a:r>
              <a:rPr lang="de-DE" b="0" dirty="0"/>
              <a:t>aus Bangladesch.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Genug zum Leben trotz Klimawandel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www.brot-fuer-die-welt.de/projekte/bangladesch-klimawandel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 err="1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. Lichtblau, </a:t>
            </a:r>
            <a:r>
              <a:rPr lang="de-DE" b="0" dirty="0" err="1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. Knödl, K. Schwanke-Adiang, 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F. Reich (</a:t>
            </a:r>
            <a:r>
              <a:rPr lang="de-DE" b="0" dirty="0" err="1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V.i.S.d.P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.)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V</a:t>
            </a:r>
            <a:r>
              <a:rPr lang="de-DE" b="0" i="0" u="none" strike="noStrike" baseline="0" dirty="0"/>
              <a:t>eronica Frenzel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Emtiaz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Ahmed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Dulu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Probal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Rashid (Folie 3,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o.l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Frank Schultze (Folie 3,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Folie 6)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Juni 2021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Bangladesch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Bangladesch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	148.460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164,1	79,9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./km²	1.105	224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3,1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  <a:r>
              <a:rPr lang="de-DE" altLang="de-DE" sz="1200" b="0" dirty="0">
                <a:cs typeface="Arial" panose="020B0604020202020204" pitchFamily="34" charset="0"/>
              </a:rPr>
              <a:t> in %	26,1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 </a:t>
            </a:r>
            <a:r>
              <a:rPr lang="de-DE" altLang="de-DE" sz="1200" b="0" dirty="0">
                <a:cs typeface="Arial" panose="020B0604020202020204" pitchFamily="34" charset="0"/>
              </a:rPr>
              <a:t>in Jahren	27,9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61,1	22,5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6	43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22,6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i="0" u="none" strike="noStrike" baseline="0" dirty="0"/>
              <a:t>CO2-Ausstoß pro Kopf </a:t>
            </a:r>
            <a:r>
              <a:rPr lang="de-DE" sz="1200" b="0" i="0" u="none" strike="noStrike" baseline="0" dirty="0"/>
              <a:t>in Tonnen	0,5	10,6	</a:t>
            </a:r>
            <a:endParaRPr lang="de-DE" altLang="de-DE" sz="12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4.754	53.919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(2021)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17F3D715-01EA-4C0B-B8D1-6B399FBCB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8" y="3573463"/>
            <a:ext cx="4933567" cy="2232025"/>
          </a:xfrm>
          <a:prstGeom prst="rect">
            <a:avLst/>
          </a:prstGeom>
        </p:spPr>
      </p:pic>
      <p:sp>
        <p:nvSpPr>
          <p:cNvPr id="22" name="Rechteck 16">
            <a:extLst>
              <a:ext uri="{FF2B5EF4-FFF2-40B4-BE49-F238E27FC236}">
                <a16:creationId xmlns:a16="http://schemas.microsoft.com/office/drawing/2014/main" id="{482C858E-D088-4F35-957D-E8783E8D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771" y="4653136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BANGLADESCH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0CD042C-62F6-42F7-B6D9-BF0B8BDC446A}"/>
              </a:ext>
            </a:extLst>
          </p:cNvPr>
          <p:cNvCxnSpPr>
            <a:cxnSpLocks/>
          </p:cNvCxnSpPr>
          <p:nvPr/>
        </p:nvCxnSpPr>
        <p:spPr>
          <a:xfrm>
            <a:off x="7596336" y="4925978"/>
            <a:ext cx="0" cy="37523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6BACB5E-D100-413A-AF3E-F7A7EFFC1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3636964" cy="5545139"/>
          </a:xfrm>
          <a:prstGeom prst="rect">
            <a:avLst/>
          </a:prstGeom>
        </p:spPr>
      </p:pic>
      <p:sp>
        <p:nvSpPr>
          <p:cNvPr id="31" name="Rechteck 16">
            <a:extLst>
              <a:ext uri="{FF2B5EF4-FFF2-40B4-BE49-F238E27FC236}">
                <a16:creationId xmlns:a16="http://schemas.microsoft.com/office/drawing/2014/main" id="{5686EE6B-A3B5-4EE6-A6DA-52A415A3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026554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BANGLADESCH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C61BB66-CEFB-4172-B7AE-6E09C66F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812" y="3351771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Dhaka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ECA44EA-432F-4FED-BF43-5046E86F44DE}"/>
              </a:ext>
            </a:extLst>
          </p:cNvPr>
          <p:cNvGrpSpPr/>
          <p:nvPr/>
        </p:nvGrpSpPr>
        <p:grpSpPr>
          <a:xfrm>
            <a:off x="1933950" y="3501059"/>
            <a:ext cx="90873" cy="90873"/>
            <a:chOff x="7058657" y="1304764"/>
            <a:chExt cx="90873" cy="90873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CAC6DC0-A7B8-4BEA-8AB2-8B44105CA018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BA5308A0-2336-4D29-9B88-3DD613EDAEFE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942051B5-217C-483E-8B52-5160D805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023" y="2373381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INDIEN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0A3D645-A175-4CDF-805E-2825017B2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0" y="3797831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INDIEN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10C86F63-9010-4CB2-844D-896D950FC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593" y="4689475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MYANMAR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47471C2-9B29-44BD-A5C5-70DBD9B8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124" y="1772816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BHUTAN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FB60683-99DB-4F18-9C3F-72DF2A62D45B}"/>
              </a:ext>
            </a:extLst>
          </p:cNvPr>
          <p:cNvSpPr/>
          <p:nvPr/>
        </p:nvSpPr>
        <p:spPr>
          <a:xfrm>
            <a:off x="1928231" y="4365918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AEA98D8-1872-4CC9-B263-1882E3AC7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4188776"/>
            <a:ext cx="143933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Charlathimara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AE7ECCE-F9D5-4E25-8386-4466437F37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40" y="4581128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40" y="389705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155543883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093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Tropische Wirbelstürme und der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Anstieg des 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Meeresspiegels führen in Bangladesch immer häufiger zu Überschwemmungen.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298B84-1274-4E4C-8373-1F5941441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481" y="3105147"/>
            <a:ext cx="4246694" cy="27003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D39C31F-FEE4-4F10-99A0-4314F0827D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155" y="3102408"/>
            <a:ext cx="4237161" cy="27003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4BA1A43-D12A-4F52-8A4B-C6F921C9FC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49"/>
            <a:ext cx="4237161" cy="27003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5BF4F29-A9D0-492F-AB08-9AC883C1DF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401" y="260349"/>
            <a:ext cx="4237161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445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Die Böden und das Grundwasser versalzen zunehmend. Das Ackerland wird unfruchtbar und das Trinkwasser knapp.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D0C202-4BD2-4642-905E-6F093D0D7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16" y="260350"/>
            <a:ext cx="8635859" cy="55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1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9494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Frauen und Mädchen verbringen oft mehrere Stunden am Tag damit, zum nächsten brauchbaren Brunnen zu laufen.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C61692-9714-4122-A80D-79462C04D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733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Organisation CCDB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unterstützt besonders arme Familien in der Küstenregion bei der Anpassung an den Klimawandel.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515274-9B20-4BBC-9932-570951AF8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28" y="260351"/>
            <a:ext cx="8627847" cy="55451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erhalten unter anderem Schulungen zu alternativen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Anbautechniken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schwimmenden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hängenden oder </a:t>
            </a:r>
            <a:r>
              <a:rPr lang="de-DE" sz="1800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vertikalen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Gärten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42EF27-0F55-4B3E-A7CF-092B02E0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582" y="3105150"/>
            <a:ext cx="4239593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316660C-28EE-437F-96EF-ACB9683AA9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582" y="260350"/>
            <a:ext cx="4244664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952683-65F7-4CCC-A4B0-620B22C7AB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99" y="260350"/>
            <a:ext cx="4244664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„Wir müssen die Menschen mit grundlegendem Wissen und praktischen Kenntnissen ausstatten“, sagt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Direktorin Juliate Malakar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465F74-478D-4594-96F3-E021A6735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450" y="260350"/>
            <a:ext cx="8624725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Aklima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Begum (r.) lebt mit ihrer Familie im Dorf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Charlathimara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 Hütte steht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keine hundert Meter vom Meer entfernt.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97269D-BF54-4FA2-A228-2893089FE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2350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4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585</Words>
  <Application>Microsoft Office PowerPoint</Application>
  <PresentationFormat>Bildschirmpräsentation (4:3)</PresentationFormat>
  <Paragraphs>87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GalaxieCopernicus-Book</vt:lpstr>
      <vt:lpstr>Georgia</vt:lpstr>
      <vt:lpstr>MS Mincho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1281</cp:revision>
  <dcterms:created xsi:type="dcterms:W3CDTF">2005-03-02T11:53:12Z</dcterms:created>
  <dcterms:modified xsi:type="dcterms:W3CDTF">2021-07-16T09:10:04Z</dcterms:modified>
</cp:coreProperties>
</file>